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0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78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8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76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98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66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77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79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17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5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42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DBE6A-58A5-4B7A-B86B-B4C3B59EBFDF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A7FA5-BA46-4429-A6C5-BEEDA75CF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1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010" y="-92364"/>
            <a:ext cx="12964592" cy="716576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34110" y="378691"/>
            <a:ext cx="1149927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★城南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コベッツ大倉山駅前教室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成績アップ事例（一部）★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en-US" altLang="ja-JP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en-US" altLang="ja-JP" sz="2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2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定期テスト結果</a:t>
            </a:r>
            <a:r>
              <a:rPr lang="en-US" altLang="ja-JP" sz="2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r>
              <a:rPr lang="ja-JP" altLang="en-US" sz="2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</a:t>
            </a:r>
            <a:r>
              <a:rPr lang="ja-JP" altLang="en-US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大倉山駅前教室</a:t>
            </a:r>
            <a:r>
              <a:rPr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のみの実績です。</a:t>
            </a:r>
            <a:endParaRPr lang="en-US" altLang="ja-JP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en-US" altLang="ja-JP" sz="20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　　１年　英語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１００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点！  　　大綱中　　１年　理科　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８８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点！</a:t>
            </a:r>
            <a:endParaRPr lang="en-US" altLang="ja-JP" sz="24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社会　８３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  　　　大綱中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英語　９５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大綱中　　２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国語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９０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  　　　大綱中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社会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８０点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英語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８７点！  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大綱中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社会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８７点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樽町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１年　英語　８３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  　　　樽町中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英語　８８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樽町中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３年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英語　８９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  　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樽町中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３年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数学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８２点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樽町中　　３年　国語　８６点！  　　　樽町中　　３年　社会　８７点！</a:t>
            </a:r>
            <a:endParaRPr lang="en-US" altLang="ja-JP" sz="24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　　３年　数学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１２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点アップ！  大綱中　　３年　英語　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１１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点アップ！</a:t>
            </a:r>
            <a:endParaRPr lang="en-US" altLang="ja-JP" sz="24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大綱中　　２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国語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１０点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アップ！  大綱中　　２年　理科　２１点アップ！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大綱中　　２年　数学　３４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アップ！  樽町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２年　英語　３０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アップ！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樽町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１年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社会　１４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</a:t>
            </a:r>
            <a:r>
              <a:rPr lang="ja-JP" altLang="en-US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アップ</a:t>
            </a:r>
            <a:r>
              <a:rPr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  <a:endParaRPr lang="en-US" altLang="ja-JP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15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251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中澤 裕之</dc:creator>
  <cp:lastModifiedBy>小野寺 啓太</cp:lastModifiedBy>
  <cp:revision>29</cp:revision>
  <dcterms:created xsi:type="dcterms:W3CDTF">2021-01-03T10:18:31Z</dcterms:created>
  <dcterms:modified xsi:type="dcterms:W3CDTF">2024-10-22T06:26:12Z</dcterms:modified>
</cp:coreProperties>
</file>